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0" r:id="rId5"/>
    <p:sldId id="265" r:id="rId6"/>
    <p:sldId id="257" r:id="rId7"/>
    <p:sldId id="266" r:id="rId8"/>
    <p:sldId id="267" r:id="rId9"/>
    <p:sldId id="268" r:id="rId10"/>
    <p:sldId id="269" r:id="rId11"/>
    <p:sldId id="258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E4D"/>
    <a:srgbClr val="003300"/>
    <a:srgbClr val="00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84"/>
  </p:normalViewPr>
  <p:slideViewPr>
    <p:cSldViewPr snapToGrid="0">
      <p:cViewPr>
        <p:scale>
          <a:sx n="40" d="100"/>
          <a:sy n="40" d="100"/>
        </p:scale>
        <p:origin x="-2290" y="-10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D18E-8ACC-4FCB-B717-026B43F9793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62112-715A-46FF-B511-A945868B1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78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82C2C9-0EFE-4D8C-C3B6-8485C85AF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2C6B4E-B6F5-D128-405A-564F1BDB2E90}"/>
              </a:ext>
            </a:extLst>
          </p:cNvPr>
          <p:cNvSpPr/>
          <p:nvPr userDrawn="1"/>
        </p:nvSpPr>
        <p:spPr>
          <a:xfrm>
            <a:off x="1524000" y="1361281"/>
            <a:ext cx="9144000" cy="4135437"/>
          </a:xfrm>
          <a:prstGeom prst="rect">
            <a:avLst/>
          </a:prstGeom>
          <a:solidFill>
            <a:srgbClr val="FFFFFF"/>
          </a:solidFill>
          <a:ln w="635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A35AD-B974-E929-7F8F-4FA3F83A8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033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599A38-383A-B457-4FCF-A59D6B35D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B22FDB-FBE0-B8D4-3CCB-D15B2EE2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AE345-2529-9F6C-1E96-67238D9E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818DE9-8A4B-7617-34A7-3514F56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867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CF4FA-216F-4874-2B10-28309D62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95C42E-213D-DB11-EF7F-49981533A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D7A533-460E-12B0-C245-A8571AAA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EB01F2-8168-2D56-FBAF-D3DF774A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DA99C6-7283-A8E5-D796-EAF60E06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705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51A1D1-AFAA-C480-8DD0-5B79520E7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AA3B84-C98E-742D-DF04-D7E8F5502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C671E-2A24-6BC9-5436-F398C8B0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4C3337-076D-8D02-6E0F-253DAF16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4D2C3C-C946-5030-C226-91952A75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0307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ADB0B9-CBBA-9A99-29F4-720252B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B99D1A-5691-C289-4D8A-722AE2359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B266ED-D37F-CE8E-D60A-74D3B737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A7942-BB82-23B7-4F9F-FDA20B79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AD37F6-F137-98A6-B871-B5F0BB38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482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25CE69-40CC-6C94-7619-6CCAA905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8D6353-0A40-190F-6F07-9E08CF8A9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CD4432-790B-A695-898C-12104A64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8E1D75-E015-381C-E2CF-2D5FEF15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C4AE73-837F-95C8-0F97-2B353743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554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1FE05-CB86-CCFC-88B2-63E2527B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AC83C4-E395-0200-AD06-80AFCC93A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ECEC1B-BD51-932A-2E71-996F3F2E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4EB270-CC00-A63F-09EB-1D57C30B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348793-F750-E8E1-21D2-2F58561D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83F034-1930-8057-50E0-3FCC2A0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0962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4307A-F05E-DDD1-79B7-5CD7A0E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717E8D-6DD7-EE7F-224C-3E1269C7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102816-737C-C2B9-2421-8487E1E74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E69A65-64B3-6EB1-9E4B-A9DAFCB2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7B5285-1D86-6027-FB68-3526B1510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4A3C76-0DF4-72DB-B99B-064E431E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68500D-3D44-3668-5195-BD81FD6C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D49246D-3322-2074-0560-C4271E3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2753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BA3ED-6A88-C370-EFF5-32FD117C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B86BCF-8F6C-CBE5-F623-432A6178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B22EE7-063B-404D-2D58-B12F6490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3B0C66-2D8A-1E59-E38D-48F3D733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9233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3D1CCA-01F5-7178-A78B-09F38BC1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DF1210C-D0F5-F508-6338-1B590A2F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9B902C-0FC9-1123-C224-C53BD43A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956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C8DADD-E5CE-50E6-7506-CA194ED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E57B3F-D4F6-DD00-7A1F-587C64A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E197A6-E1DD-9227-89C3-E38EF6B6F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72E348-AAF1-D1A9-2D95-C0556715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EA61B1-2454-5603-A5F0-B72FE0BB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312D0-AF99-5E7A-DC59-F36E177B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321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8ADA3F-5891-8E66-2557-25B0A1A8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A1CD11-C332-4908-0D7D-8A452ECFF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5D5350-4943-9E80-D8B6-92D6AD9C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C9F8BD-71B1-0E52-FDE3-53B42AD7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3DB2A1-E9C0-06F1-AFB1-FE15457B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64D48C-FA98-9EF9-A867-8ECA2BA7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0282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7AE11D-709B-E346-6DEF-A3C0741AF4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BC7AE72-97F0-6F06-A724-CEE945D3C195}"/>
              </a:ext>
            </a:extLst>
          </p:cNvPr>
          <p:cNvSpPr/>
          <p:nvPr userDrawn="1"/>
        </p:nvSpPr>
        <p:spPr>
          <a:xfrm>
            <a:off x="336332" y="323085"/>
            <a:ext cx="11519338" cy="6203841"/>
          </a:xfrm>
          <a:prstGeom prst="rect">
            <a:avLst/>
          </a:prstGeom>
          <a:solidFill>
            <a:schemeClr val="bg1"/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0BDA6-D8F0-6F0E-C414-B981CE03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8" y="522779"/>
            <a:ext cx="10515600" cy="601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2DF6C8-E715-6F74-599C-DA5D3C2C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FF1AA8-A179-D8EF-B1A9-9A11E7FA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F1E3-68F0-4773-8CE6-71DCC22F73E6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D104D8-3C99-8179-F60F-179B86FEF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B7239B-3C77-9DF9-8557-81A4F8F3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B91-06EE-4768-870E-86592EB7AC5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049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FB6BF6-28CD-A3AC-85BD-6B34BCA3B7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7724" y="0"/>
            <a:ext cx="1374276" cy="13326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A65DCD-E960-44C5-BF75-DA3F608C71C0}"/>
              </a:ext>
            </a:extLst>
          </p:cNvPr>
          <p:cNvSpPr/>
          <p:nvPr/>
        </p:nvSpPr>
        <p:spPr>
          <a:xfrm>
            <a:off x="2195381" y="1405306"/>
            <a:ext cx="6505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Отчет ВО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Ассоциация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молодых стоматологов </a:t>
            </a:r>
            <a:endPara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2023-2024 года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F72EA6B-9091-74C2-D50A-4AC1BAE1C6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799" y="3181442"/>
            <a:ext cx="2271252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13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мая 2024 года Урок по гигиене полости 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ilana\Downloads\FkthcK8Co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2314575"/>
            <a:ext cx="4432300" cy="2955444"/>
          </a:xfrm>
          <a:prstGeom prst="rect">
            <a:avLst/>
          </a:prstGeom>
          <a:noFill/>
        </p:spPr>
      </p:pic>
      <p:pic>
        <p:nvPicPr>
          <p:cNvPr id="5123" name="Picture 3" descr="C:\Users\Ailana\Downloads\db0bHrqI6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0" y="2352675"/>
            <a:ext cx="4442545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461E95-C87E-03DD-B629-04318E2E369C}"/>
              </a:ext>
            </a:extLst>
          </p:cNvPr>
          <p:cNvSpPr/>
          <p:nvPr/>
        </p:nvSpPr>
        <p:spPr>
          <a:xfrm>
            <a:off x="1894369" y="620309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D6CCBE-CF15-9CBB-451E-12CDC971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85" y="1728305"/>
            <a:ext cx="5464229" cy="42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43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Сентябрь 2023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Было проведено собрание отряда. Разрабатывали план на учебный год.</a:t>
            </a:r>
          </a:p>
          <a:p>
            <a:r>
              <a:rPr lang="ru-RU" dirty="0" smtClean="0"/>
              <a:t>Был проведен отбор в отряд.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этом учебном году мы сделали акцент на проведение акции «Ярмарка здоровья» в образовательных учреждениях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464D218-12A5-66A6-EE4F-56A060CEB0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686" y="414779"/>
            <a:ext cx="4516813" cy="60224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BDC197-B7EE-3657-71EB-87902829AF7C}"/>
              </a:ext>
            </a:extLst>
          </p:cNvPr>
          <p:cNvSpPr txBox="1"/>
          <p:nvPr/>
        </p:nvSpPr>
        <p:spPr>
          <a:xfrm>
            <a:off x="5410984" y="2828835"/>
            <a:ext cx="64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«Ярмарка здоровья».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 гигиены полости рта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9-11 классов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88EE28-A438-68B1-7841-4CC98FE015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2475" y="513102"/>
            <a:ext cx="123783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89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8" y="522779"/>
            <a:ext cx="10515600" cy="1067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Акция «Ярмарка здоровья» в МБОУ СОШ № 3 и 4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10.11.2023 и 24.11.2023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ilana\Downloads\kQAq4XbcS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7" y="1984375"/>
            <a:ext cx="4859868" cy="3644900"/>
          </a:xfrm>
          <a:prstGeom prst="rect">
            <a:avLst/>
          </a:prstGeom>
          <a:noFill/>
        </p:spPr>
      </p:pic>
      <p:pic>
        <p:nvPicPr>
          <p:cNvPr id="1027" name="Picture 3" descr="C:\Users\Ailana\Downloads\6c4wwBtTX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650" y="2009775"/>
            <a:ext cx="4918075" cy="368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B5BD2C1-B782-ADA6-B9E8-345DEF4F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556566"/>
            <a:ext cx="4151194" cy="2766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80C829D-8DFA-A3E1-4C85-E947CD55A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073" y="3535052"/>
            <a:ext cx="4151193" cy="2766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A9E534-14A0-FA59-9E85-807B92A1CFC3}"/>
              </a:ext>
            </a:extLst>
          </p:cNvPr>
          <p:cNvSpPr txBox="1"/>
          <p:nvPr/>
        </p:nvSpPr>
        <p:spPr>
          <a:xfrm>
            <a:off x="5596380" y="2538118"/>
            <a:ext cx="5055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2023г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Мастер-класс по гигиене полости рта для детей в  Краевом врачебно-физкультурном диспансере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BE4A460-91F8-0ED8-89B0-4F8B94704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236" y="439254"/>
            <a:ext cx="124369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44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8" y="522779"/>
            <a:ext cx="10515600" cy="10869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«Ярмарка здоровья» в МБОУ СОШ 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гимназия №21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08.12.2023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22.12.2023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ilana\Downloads\4aa4G4R-p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734" y="1949450"/>
            <a:ext cx="5342466" cy="400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8" y="522779"/>
            <a:ext cx="10515600" cy="11155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«Ярмарка здоровья» в МБОУ СОШ 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38 и №35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01.03.2024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15.03.2024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ilana\Downloads\78IQXJyGF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2139950"/>
            <a:ext cx="4394200" cy="3295650"/>
          </a:xfrm>
          <a:prstGeom prst="rect">
            <a:avLst/>
          </a:prstGeom>
          <a:noFill/>
        </p:spPr>
      </p:pic>
      <p:pic>
        <p:nvPicPr>
          <p:cNvPr id="3075" name="Picture 3" descr="C:\Users\Ailana\Downloads\qXLYtgn_E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84400"/>
            <a:ext cx="454660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8" y="522779"/>
            <a:ext cx="10515600" cy="11282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«Ярмарка здоровья» в МБОУ СОШ 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49 и №43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05.04.2024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19.04.2024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ilana\Downloads\4lLiIVu2G6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286000"/>
            <a:ext cx="4724400" cy="3543300"/>
          </a:xfrm>
          <a:prstGeom prst="rect">
            <a:avLst/>
          </a:prstGeom>
          <a:noFill/>
        </p:spPr>
      </p:pic>
      <p:pic>
        <p:nvPicPr>
          <p:cNvPr id="4099" name="Picture 3" descr="C:\Users\Ailana\Downloads\v_kQdnhUL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466" y="2032000"/>
            <a:ext cx="5350933" cy="401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142</Words>
  <Application>Microsoft Office PowerPoint</Application>
  <PresentationFormat>Произвольный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Сентябрь 2023 год</vt:lpstr>
      <vt:lpstr>Слайд 3</vt:lpstr>
      <vt:lpstr>Слайд 4</vt:lpstr>
      <vt:lpstr>Акция «Ярмарка здоровья» в МБОУ СОШ № 3 и 4 10.11.2023 и 24.11.2023</vt:lpstr>
      <vt:lpstr>Слайд 6</vt:lpstr>
      <vt:lpstr>Акция «Ярмарка здоровья» в МБОУ СОШ № 12 и гимназия №21 08.12.2023 и 22.12.2023</vt:lpstr>
      <vt:lpstr>Акция «Ярмарка здоровья» в МБОУ СОШ № 38 и №35 01.03.2024 и 15.03.2024</vt:lpstr>
      <vt:lpstr>Акция «Ярмарка здоровья» в МБОУ СОШ № 49 и №43 05.04.2024 и 19.04.2024</vt:lpstr>
      <vt:lpstr>24 мая 2024 года Урок по гигиене полости рта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Ailana</cp:lastModifiedBy>
  <cp:revision>5</cp:revision>
  <dcterms:created xsi:type="dcterms:W3CDTF">2023-02-03T11:12:37Z</dcterms:created>
  <dcterms:modified xsi:type="dcterms:W3CDTF">2024-05-29T04:52:24Z</dcterms:modified>
</cp:coreProperties>
</file>